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25" r:id="rId3"/>
    <p:sldId id="979" r:id="rId4"/>
    <p:sldId id="980" r:id="rId5"/>
    <p:sldId id="927" r:id="rId6"/>
    <p:sldId id="991" r:id="rId7"/>
    <p:sldId id="883" r:id="rId8"/>
    <p:sldId id="941" r:id="rId9"/>
    <p:sldId id="981" r:id="rId10"/>
    <p:sldId id="982" r:id="rId11"/>
    <p:sldId id="992" r:id="rId12"/>
    <p:sldId id="993" r:id="rId13"/>
    <p:sldId id="994" r:id="rId14"/>
    <p:sldId id="995" r:id="rId15"/>
    <p:sldId id="996" r:id="rId16"/>
    <p:sldId id="997" r:id="rId17"/>
    <p:sldId id="998" r:id="rId18"/>
    <p:sldId id="999" r:id="rId19"/>
    <p:sldId id="942" r:id="rId20"/>
    <p:sldId id="1001" r:id="rId21"/>
    <p:sldId id="961" r:id="rId22"/>
    <p:sldId id="1002" r:id="rId23"/>
    <p:sldId id="984" r:id="rId24"/>
    <p:sldId id="1003"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778648-9EFE-4999-AF6B-3934495771DE}" v="446" dt="2024-06-28T21:20:06.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99778648-9EFE-4999-AF6B-3934495771DE}"/>
    <pc:docChg chg="undo custSel addSld delSld modSld sldOrd">
      <pc:chgData name="Ed Godfrey" userId="61aa7c48ee0e3db0" providerId="LiveId" clId="{99778648-9EFE-4999-AF6B-3934495771DE}" dt="2024-06-28T21:20:06.917" v="1482"/>
      <pc:docMkLst>
        <pc:docMk/>
      </pc:docMkLst>
      <pc:sldChg chg="modSp mod">
        <pc:chgData name="Ed Godfrey" userId="61aa7c48ee0e3db0" providerId="LiveId" clId="{99778648-9EFE-4999-AF6B-3934495771DE}" dt="2024-06-28T20:36:46.188" v="64" actId="6549"/>
        <pc:sldMkLst>
          <pc:docMk/>
          <pc:sldMk cId="286626818" sldId="636"/>
        </pc:sldMkLst>
        <pc:spChg chg="mod">
          <ac:chgData name="Ed Godfrey" userId="61aa7c48ee0e3db0" providerId="LiveId" clId="{99778648-9EFE-4999-AF6B-3934495771DE}" dt="2024-06-28T20:36:46.188" v="64" actId="6549"/>
          <ac:spMkLst>
            <pc:docMk/>
            <pc:sldMk cId="286626818" sldId="636"/>
            <ac:spMk id="3" creationId="{1206BF46-F60A-B583-BE9A-98813DA83DD6}"/>
          </ac:spMkLst>
        </pc:spChg>
        <pc:spChg chg="mod">
          <ac:chgData name="Ed Godfrey" userId="61aa7c48ee0e3db0" providerId="LiveId" clId="{99778648-9EFE-4999-AF6B-3934495771DE}" dt="2024-06-28T20:36:26.277" v="1" actId="20577"/>
          <ac:spMkLst>
            <pc:docMk/>
            <pc:sldMk cId="286626818" sldId="636"/>
            <ac:spMk id="4" creationId="{E81091B1-FFCB-0593-6511-1E1CB61C648D}"/>
          </ac:spMkLst>
        </pc:spChg>
      </pc:sldChg>
      <pc:sldChg chg="modSp mod modAnim">
        <pc:chgData name="Ed Godfrey" userId="61aa7c48ee0e3db0" providerId="LiveId" clId="{99778648-9EFE-4999-AF6B-3934495771DE}" dt="2024-06-28T20:43:30.014" v="311"/>
        <pc:sldMkLst>
          <pc:docMk/>
          <pc:sldMk cId="2359285980" sldId="883"/>
        </pc:sldMkLst>
        <pc:spChg chg="mod">
          <ac:chgData name="Ed Godfrey" userId="61aa7c48ee0e3db0" providerId="LiveId" clId="{99778648-9EFE-4999-AF6B-3934495771DE}" dt="2024-06-28T20:43:06.954" v="301" actId="255"/>
          <ac:spMkLst>
            <pc:docMk/>
            <pc:sldMk cId="2359285980" sldId="883"/>
            <ac:spMk id="2" creationId="{079102CD-FBB5-CF8F-8FB9-E6AA18A790D7}"/>
          </ac:spMkLst>
        </pc:spChg>
        <pc:spChg chg="mod">
          <ac:chgData name="Ed Godfrey" userId="61aa7c48ee0e3db0" providerId="LiveId" clId="{99778648-9EFE-4999-AF6B-3934495771DE}" dt="2024-06-28T20:42:43.232" v="296" actId="6549"/>
          <ac:spMkLst>
            <pc:docMk/>
            <pc:sldMk cId="2359285980" sldId="883"/>
            <ac:spMk id="3" creationId="{9E3293C3-2021-04F5-B3B2-149081BCD341}"/>
          </ac:spMkLst>
        </pc:spChg>
        <pc:spChg chg="mod">
          <ac:chgData name="Ed Godfrey" userId="61aa7c48ee0e3db0" providerId="LiveId" clId="{99778648-9EFE-4999-AF6B-3934495771DE}" dt="2024-06-28T20:42:04.777" v="238" actId="6549"/>
          <ac:spMkLst>
            <pc:docMk/>
            <pc:sldMk cId="2359285980" sldId="883"/>
            <ac:spMk id="6" creationId="{27341E30-1523-0531-D0E1-7D6824619EE0}"/>
          </ac:spMkLst>
        </pc:spChg>
      </pc:sldChg>
      <pc:sldChg chg="modSp mod">
        <pc:chgData name="Ed Godfrey" userId="61aa7c48ee0e3db0" providerId="LiveId" clId="{99778648-9EFE-4999-AF6B-3934495771DE}" dt="2024-06-28T20:37:26.315" v="80" actId="20577"/>
        <pc:sldMkLst>
          <pc:docMk/>
          <pc:sldMk cId="4052348833" sldId="925"/>
        </pc:sldMkLst>
        <pc:spChg chg="mod">
          <ac:chgData name="Ed Godfrey" userId="61aa7c48ee0e3db0" providerId="LiveId" clId="{99778648-9EFE-4999-AF6B-3934495771DE}" dt="2024-06-28T20:37:17.605" v="69" actId="255"/>
          <ac:spMkLst>
            <pc:docMk/>
            <pc:sldMk cId="4052348833" sldId="925"/>
            <ac:spMk id="3" creationId="{9E3293C3-2021-04F5-B3B2-149081BCD341}"/>
          </ac:spMkLst>
        </pc:spChg>
        <pc:spChg chg="mod">
          <ac:chgData name="Ed Godfrey" userId="61aa7c48ee0e3db0" providerId="LiveId" clId="{99778648-9EFE-4999-AF6B-3934495771DE}" dt="2024-06-28T20:37:26.315" v="80" actId="20577"/>
          <ac:spMkLst>
            <pc:docMk/>
            <pc:sldMk cId="4052348833" sldId="925"/>
            <ac:spMk id="6" creationId="{27341E30-1523-0531-D0E1-7D6824619EE0}"/>
          </ac:spMkLst>
        </pc:spChg>
      </pc:sldChg>
      <pc:sldChg chg="modSp mod">
        <pc:chgData name="Ed Godfrey" userId="61aa7c48ee0e3db0" providerId="LiveId" clId="{99778648-9EFE-4999-AF6B-3934495771DE}" dt="2024-06-28T20:40:19.481" v="152" actId="255"/>
        <pc:sldMkLst>
          <pc:docMk/>
          <pc:sldMk cId="790852164" sldId="927"/>
        </pc:sldMkLst>
        <pc:spChg chg="mod">
          <ac:chgData name="Ed Godfrey" userId="61aa7c48ee0e3db0" providerId="LiveId" clId="{99778648-9EFE-4999-AF6B-3934495771DE}" dt="2024-06-28T20:40:19.481" v="152" actId="255"/>
          <ac:spMkLst>
            <pc:docMk/>
            <pc:sldMk cId="790852164" sldId="927"/>
            <ac:spMk id="3" creationId="{9E3293C3-2021-04F5-B3B2-149081BCD341}"/>
          </ac:spMkLst>
        </pc:spChg>
        <pc:spChg chg="mod">
          <ac:chgData name="Ed Godfrey" userId="61aa7c48ee0e3db0" providerId="LiveId" clId="{99778648-9EFE-4999-AF6B-3934495771DE}" dt="2024-06-28T20:39:38.866" v="127" actId="20577"/>
          <ac:spMkLst>
            <pc:docMk/>
            <pc:sldMk cId="790852164" sldId="927"/>
            <ac:spMk id="6" creationId="{27341E30-1523-0531-D0E1-7D6824619EE0}"/>
          </ac:spMkLst>
        </pc:spChg>
      </pc:sldChg>
      <pc:sldChg chg="modSp mod">
        <pc:chgData name="Ed Godfrey" userId="61aa7c48ee0e3db0" providerId="LiveId" clId="{99778648-9EFE-4999-AF6B-3934495771DE}" dt="2024-06-28T20:48:09.197" v="409" actId="20577"/>
        <pc:sldMkLst>
          <pc:docMk/>
          <pc:sldMk cId="523487639" sldId="941"/>
        </pc:sldMkLst>
        <pc:spChg chg="mod">
          <ac:chgData name="Ed Godfrey" userId="61aa7c48ee0e3db0" providerId="LiveId" clId="{99778648-9EFE-4999-AF6B-3934495771DE}" dt="2024-06-28T20:47:33.564" v="379" actId="1035"/>
          <ac:spMkLst>
            <pc:docMk/>
            <pc:sldMk cId="523487639" sldId="941"/>
            <ac:spMk id="3" creationId="{9E3293C3-2021-04F5-B3B2-149081BCD341}"/>
          </ac:spMkLst>
        </pc:spChg>
        <pc:spChg chg="mod">
          <ac:chgData name="Ed Godfrey" userId="61aa7c48ee0e3db0" providerId="LiveId" clId="{99778648-9EFE-4999-AF6B-3934495771DE}" dt="2024-06-28T20:48:09.197" v="409" actId="20577"/>
          <ac:spMkLst>
            <pc:docMk/>
            <pc:sldMk cId="523487639" sldId="941"/>
            <ac:spMk id="6" creationId="{27341E30-1523-0531-D0E1-7D6824619EE0}"/>
          </ac:spMkLst>
        </pc:spChg>
      </pc:sldChg>
      <pc:sldChg chg="modSp mod ord">
        <pc:chgData name="Ed Godfrey" userId="61aa7c48ee0e3db0" providerId="LiveId" clId="{99778648-9EFE-4999-AF6B-3934495771DE}" dt="2024-06-28T21:04:58.710" v="933"/>
        <pc:sldMkLst>
          <pc:docMk/>
          <pc:sldMk cId="233983074" sldId="942"/>
        </pc:sldMkLst>
        <pc:spChg chg="mod">
          <ac:chgData name="Ed Godfrey" userId="61aa7c48ee0e3db0" providerId="LiveId" clId="{99778648-9EFE-4999-AF6B-3934495771DE}" dt="2024-06-28T21:04:07.287" v="911" actId="113"/>
          <ac:spMkLst>
            <pc:docMk/>
            <pc:sldMk cId="233983074" sldId="942"/>
            <ac:spMk id="3" creationId="{9E3293C3-2021-04F5-B3B2-149081BCD341}"/>
          </ac:spMkLst>
        </pc:spChg>
        <pc:spChg chg="mod">
          <ac:chgData name="Ed Godfrey" userId="61aa7c48ee0e3db0" providerId="LiveId" clId="{99778648-9EFE-4999-AF6B-3934495771DE}" dt="2024-06-28T21:04:26.532" v="930" actId="6549"/>
          <ac:spMkLst>
            <pc:docMk/>
            <pc:sldMk cId="233983074" sldId="942"/>
            <ac:spMk id="6" creationId="{27341E30-1523-0531-D0E1-7D6824619EE0}"/>
          </ac:spMkLst>
        </pc:spChg>
      </pc:sldChg>
      <pc:sldChg chg="modSp mod ord">
        <pc:chgData name="Ed Godfrey" userId="61aa7c48ee0e3db0" providerId="LiveId" clId="{99778648-9EFE-4999-AF6B-3934495771DE}" dt="2024-06-28T21:09:07.196" v="963"/>
        <pc:sldMkLst>
          <pc:docMk/>
          <pc:sldMk cId="4207958994" sldId="961"/>
        </pc:sldMkLst>
        <pc:spChg chg="mod">
          <ac:chgData name="Ed Godfrey" userId="61aa7c48ee0e3db0" providerId="LiveId" clId="{99778648-9EFE-4999-AF6B-3934495771DE}" dt="2024-06-28T21:08:45.022" v="954" actId="113"/>
          <ac:spMkLst>
            <pc:docMk/>
            <pc:sldMk cId="4207958994" sldId="961"/>
            <ac:spMk id="3" creationId="{9E3293C3-2021-04F5-B3B2-149081BCD341}"/>
          </ac:spMkLst>
        </pc:spChg>
        <pc:spChg chg="mod">
          <ac:chgData name="Ed Godfrey" userId="61aa7c48ee0e3db0" providerId="LiveId" clId="{99778648-9EFE-4999-AF6B-3934495771DE}" dt="2024-06-28T21:08:55.944" v="959" actId="6549"/>
          <ac:spMkLst>
            <pc:docMk/>
            <pc:sldMk cId="4207958994" sldId="961"/>
            <ac:spMk id="6" creationId="{27341E30-1523-0531-D0E1-7D6824619EE0}"/>
          </ac:spMkLst>
        </pc:spChg>
      </pc:sldChg>
      <pc:sldChg chg="del">
        <pc:chgData name="Ed Godfrey" userId="61aa7c48ee0e3db0" providerId="LiveId" clId="{99778648-9EFE-4999-AF6B-3934495771DE}" dt="2024-06-28T21:19:53.050" v="1474" actId="47"/>
        <pc:sldMkLst>
          <pc:docMk/>
          <pc:sldMk cId="1185631289" sldId="965"/>
        </pc:sldMkLst>
      </pc:sldChg>
      <pc:sldChg chg="del">
        <pc:chgData name="Ed Godfrey" userId="61aa7c48ee0e3db0" providerId="LiveId" clId="{99778648-9EFE-4999-AF6B-3934495771DE}" dt="2024-06-28T21:19:53.571" v="1475" actId="47"/>
        <pc:sldMkLst>
          <pc:docMk/>
          <pc:sldMk cId="3723456090" sldId="967"/>
        </pc:sldMkLst>
      </pc:sldChg>
      <pc:sldChg chg="del">
        <pc:chgData name="Ed Godfrey" userId="61aa7c48ee0e3db0" providerId="LiveId" clId="{99778648-9EFE-4999-AF6B-3934495771DE}" dt="2024-06-28T21:19:54.885" v="1478" actId="47"/>
        <pc:sldMkLst>
          <pc:docMk/>
          <pc:sldMk cId="4242146706" sldId="970"/>
        </pc:sldMkLst>
      </pc:sldChg>
      <pc:sldChg chg="modSp mod">
        <pc:chgData name="Ed Godfrey" userId="61aa7c48ee0e3db0" providerId="LiveId" clId="{99778648-9EFE-4999-AF6B-3934495771DE}" dt="2024-06-28T20:38:11.634" v="96" actId="20577"/>
        <pc:sldMkLst>
          <pc:docMk/>
          <pc:sldMk cId="4211242341" sldId="979"/>
        </pc:sldMkLst>
        <pc:spChg chg="mod">
          <ac:chgData name="Ed Godfrey" userId="61aa7c48ee0e3db0" providerId="LiveId" clId="{99778648-9EFE-4999-AF6B-3934495771DE}" dt="2024-06-28T20:38:04.381" v="84" actId="113"/>
          <ac:spMkLst>
            <pc:docMk/>
            <pc:sldMk cId="4211242341" sldId="979"/>
            <ac:spMk id="3" creationId="{9E3293C3-2021-04F5-B3B2-149081BCD341}"/>
          </ac:spMkLst>
        </pc:spChg>
        <pc:spChg chg="mod">
          <ac:chgData name="Ed Godfrey" userId="61aa7c48ee0e3db0" providerId="LiveId" clId="{99778648-9EFE-4999-AF6B-3934495771DE}" dt="2024-06-28T20:38:11.634" v="96" actId="20577"/>
          <ac:spMkLst>
            <pc:docMk/>
            <pc:sldMk cId="4211242341" sldId="979"/>
            <ac:spMk id="6" creationId="{27341E30-1523-0531-D0E1-7D6824619EE0}"/>
          </ac:spMkLst>
        </pc:spChg>
      </pc:sldChg>
      <pc:sldChg chg="modSp mod">
        <pc:chgData name="Ed Godfrey" userId="61aa7c48ee0e3db0" providerId="LiveId" clId="{99778648-9EFE-4999-AF6B-3934495771DE}" dt="2024-06-28T20:38:59.850" v="115" actId="20577"/>
        <pc:sldMkLst>
          <pc:docMk/>
          <pc:sldMk cId="3121168851" sldId="980"/>
        </pc:sldMkLst>
        <pc:spChg chg="mod">
          <ac:chgData name="Ed Godfrey" userId="61aa7c48ee0e3db0" providerId="LiveId" clId="{99778648-9EFE-4999-AF6B-3934495771DE}" dt="2024-06-28T20:38:52.337" v="100" actId="113"/>
          <ac:spMkLst>
            <pc:docMk/>
            <pc:sldMk cId="3121168851" sldId="980"/>
            <ac:spMk id="3" creationId="{9E3293C3-2021-04F5-B3B2-149081BCD341}"/>
          </ac:spMkLst>
        </pc:spChg>
        <pc:spChg chg="mod">
          <ac:chgData name="Ed Godfrey" userId="61aa7c48ee0e3db0" providerId="LiveId" clId="{99778648-9EFE-4999-AF6B-3934495771DE}" dt="2024-06-28T20:38:59.850" v="115" actId="20577"/>
          <ac:spMkLst>
            <pc:docMk/>
            <pc:sldMk cId="3121168851" sldId="980"/>
            <ac:spMk id="6" creationId="{27341E30-1523-0531-D0E1-7D6824619EE0}"/>
          </ac:spMkLst>
        </pc:spChg>
      </pc:sldChg>
      <pc:sldChg chg="modSp mod">
        <pc:chgData name="Ed Godfrey" userId="61aa7c48ee0e3db0" providerId="LiveId" clId="{99778648-9EFE-4999-AF6B-3934495771DE}" dt="2024-06-28T20:49:25.717" v="441" actId="20577"/>
        <pc:sldMkLst>
          <pc:docMk/>
          <pc:sldMk cId="561660853" sldId="981"/>
        </pc:sldMkLst>
        <pc:spChg chg="mod">
          <ac:chgData name="Ed Godfrey" userId="61aa7c48ee0e3db0" providerId="LiveId" clId="{99778648-9EFE-4999-AF6B-3934495771DE}" dt="2024-06-28T20:49:11.364" v="413" actId="113"/>
          <ac:spMkLst>
            <pc:docMk/>
            <pc:sldMk cId="561660853" sldId="981"/>
            <ac:spMk id="3" creationId="{9E3293C3-2021-04F5-B3B2-149081BCD341}"/>
          </ac:spMkLst>
        </pc:spChg>
        <pc:spChg chg="mod">
          <ac:chgData name="Ed Godfrey" userId="61aa7c48ee0e3db0" providerId="LiveId" clId="{99778648-9EFE-4999-AF6B-3934495771DE}" dt="2024-06-28T20:49:25.717" v="441" actId="20577"/>
          <ac:spMkLst>
            <pc:docMk/>
            <pc:sldMk cId="561660853" sldId="981"/>
            <ac:spMk id="6" creationId="{27341E30-1523-0531-D0E1-7D6824619EE0}"/>
          </ac:spMkLst>
        </pc:spChg>
      </pc:sldChg>
      <pc:sldChg chg="modSp mod">
        <pc:chgData name="Ed Godfrey" userId="61aa7c48ee0e3db0" providerId="LiveId" clId="{99778648-9EFE-4999-AF6B-3934495771DE}" dt="2024-06-28T20:50:59.667" v="527" actId="1036"/>
        <pc:sldMkLst>
          <pc:docMk/>
          <pc:sldMk cId="3562844936" sldId="982"/>
        </pc:sldMkLst>
        <pc:spChg chg="mod">
          <ac:chgData name="Ed Godfrey" userId="61aa7c48ee0e3db0" providerId="LiveId" clId="{99778648-9EFE-4999-AF6B-3934495771DE}" dt="2024-06-28T20:50:59.667" v="527" actId="1036"/>
          <ac:spMkLst>
            <pc:docMk/>
            <pc:sldMk cId="3562844936" sldId="982"/>
            <ac:spMk id="3" creationId="{9E3293C3-2021-04F5-B3B2-149081BCD341}"/>
          </ac:spMkLst>
        </pc:spChg>
        <pc:spChg chg="mod">
          <ac:chgData name="Ed Godfrey" userId="61aa7c48ee0e3db0" providerId="LiveId" clId="{99778648-9EFE-4999-AF6B-3934495771DE}" dt="2024-06-28T20:50:28.036" v="497" actId="20577"/>
          <ac:spMkLst>
            <pc:docMk/>
            <pc:sldMk cId="3562844936" sldId="982"/>
            <ac:spMk id="6" creationId="{27341E30-1523-0531-D0E1-7D6824619EE0}"/>
          </ac:spMkLst>
        </pc:spChg>
      </pc:sldChg>
      <pc:sldChg chg="add del">
        <pc:chgData name="Ed Godfrey" userId="61aa7c48ee0e3db0" providerId="LiveId" clId="{99778648-9EFE-4999-AF6B-3934495771DE}" dt="2024-06-28T21:14:26.844" v="1296" actId="47"/>
        <pc:sldMkLst>
          <pc:docMk/>
          <pc:sldMk cId="3480477044" sldId="983"/>
        </pc:sldMkLst>
      </pc:sldChg>
      <pc:sldChg chg="modSp mod modAnim">
        <pc:chgData name="Ed Godfrey" userId="61aa7c48ee0e3db0" providerId="LiveId" clId="{99778648-9EFE-4999-AF6B-3934495771DE}" dt="2024-06-28T21:18:43.676" v="1472"/>
        <pc:sldMkLst>
          <pc:docMk/>
          <pc:sldMk cId="3604948701" sldId="984"/>
        </pc:sldMkLst>
        <pc:spChg chg="mod">
          <ac:chgData name="Ed Godfrey" userId="61aa7c48ee0e3db0" providerId="LiveId" clId="{99778648-9EFE-4999-AF6B-3934495771DE}" dt="2024-06-28T21:18:27.521" v="1469" actId="20577"/>
          <ac:spMkLst>
            <pc:docMk/>
            <pc:sldMk cId="3604948701" sldId="984"/>
            <ac:spMk id="3" creationId="{9E3293C3-2021-04F5-B3B2-149081BCD341}"/>
          </ac:spMkLst>
        </pc:spChg>
        <pc:spChg chg="mod">
          <ac:chgData name="Ed Godfrey" userId="61aa7c48ee0e3db0" providerId="LiveId" clId="{99778648-9EFE-4999-AF6B-3934495771DE}" dt="2024-06-28T21:14:35.851" v="1325" actId="20577"/>
          <ac:spMkLst>
            <pc:docMk/>
            <pc:sldMk cId="3604948701" sldId="984"/>
            <ac:spMk id="6" creationId="{27341E30-1523-0531-D0E1-7D6824619EE0}"/>
          </ac:spMkLst>
        </pc:spChg>
      </pc:sldChg>
      <pc:sldChg chg="del">
        <pc:chgData name="Ed Godfrey" userId="61aa7c48ee0e3db0" providerId="LiveId" clId="{99778648-9EFE-4999-AF6B-3934495771DE}" dt="2024-06-28T21:19:52.677" v="1473" actId="47"/>
        <pc:sldMkLst>
          <pc:docMk/>
          <pc:sldMk cId="3223813138" sldId="985"/>
        </pc:sldMkLst>
      </pc:sldChg>
      <pc:sldChg chg="del">
        <pc:chgData name="Ed Godfrey" userId="61aa7c48ee0e3db0" providerId="LiveId" clId="{99778648-9EFE-4999-AF6B-3934495771DE}" dt="2024-06-28T21:19:54.025" v="1476" actId="47"/>
        <pc:sldMkLst>
          <pc:docMk/>
          <pc:sldMk cId="3894240527" sldId="986"/>
        </pc:sldMkLst>
      </pc:sldChg>
      <pc:sldChg chg="del">
        <pc:chgData name="Ed Godfrey" userId="61aa7c48ee0e3db0" providerId="LiveId" clId="{99778648-9EFE-4999-AF6B-3934495771DE}" dt="2024-06-28T21:19:54.484" v="1477" actId="47"/>
        <pc:sldMkLst>
          <pc:docMk/>
          <pc:sldMk cId="803099324" sldId="987"/>
        </pc:sldMkLst>
      </pc:sldChg>
      <pc:sldChg chg="del">
        <pc:chgData name="Ed Godfrey" userId="61aa7c48ee0e3db0" providerId="LiveId" clId="{99778648-9EFE-4999-AF6B-3934495771DE}" dt="2024-06-28T21:19:55.313" v="1479" actId="47"/>
        <pc:sldMkLst>
          <pc:docMk/>
          <pc:sldMk cId="3929130486" sldId="988"/>
        </pc:sldMkLst>
      </pc:sldChg>
      <pc:sldChg chg="del">
        <pc:chgData name="Ed Godfrey" userId="61aa7c48ee0e3db0" providerId="LiveId" clId="{99778648-9EFE-4999-AF6B-3934495771DE}" dt="2024-06-28T21:19:56.237" v="1480" actId="47"/>
        <pc:sldMkLst>
          <pc:docMk/>
          <pc:sldMk cId="2630168608" sldId="989"/>
        </pc:sldMkLst>
      </pc:sldChg>
      <pc:sldChg chg="del">
        <pc:chgData name="Ed Godfrey" userId="61aa7c48ee0e3db0" providerId="LiveId" clId="{99778648-9EFE-4999-AF6B-3934495771DE}" dt="2024-06-28T21:19:57.090" v="1481" actId="47"/>
        <pc:sldMkLst>
          <pc:docMk/>
          <pc:sldMk cId="2876687386" sldId="990"/>
        </pc:sldMkLst>
      </pc:sldChg>
      <pc:sldChg chg="modSp add mod">
        <pc:chgData name="Ed Godfrey" userId="61aa7c48ee0e3db0" providerId="LiveId" clId="{99778648-9EFE-4999-AF6B-3934495771DE}" dt="2024-06-28T20:41:19.540" v="178" actId="20577"/>
        <pc:sldMkLst>
          <pc:docMk/>
          <pc:sldMk cId="3187377259" sldId="991"/>
        </pc:sldMkLst>
        <pc:spChg chg="mod">
          <ac:chgData name="Ed Godfrey" userId="61aa7c48ee0e3db0" providerId="LiveId" clId="{99778648-9EFE-4999-AF6B-3934495771DE}" dt="2024-06-28T20:41:12.062" v="157" actId="113"/>
          <ac:spMkLst>
            <pc:docMk/>
            <pc:sldMk cId="3187377259" sldId="991"/>
            <ac:spMk id="3" creationId="{9E3293C3-2021-04F5-B3B2-149081BCD341}"/>
          </ac:spMkLst>
        </pc:spChg>
        <pc:spChg chg="mod">
          <ac:chgData name="Ed Godfrey" userId="61aa7c48ee0e3db0" providerId="LiveId" clId="{99778648-9EFE-4999-AF6B-3934495771DE}" dt="2024-06-28T20:41:19.540" v="178" actId="20577"/>
          <ac:spMkLst>
            <pc:docMk/>
            <pc:sldMk cId="3187377259" sldId="991"/>
            <ac:spMk id="6" creationId="{27341E30-1523-0531-D0E1-7D6824619EE0}"/>
          </ac:spMkLst>
        </pc:spChg>
      </pc:sldChg>
      <pc:sldChg chg="modSp add mod">
        <pc:chgData name="Ed Godfrey" userId="61aa7c48ee0e3db0" providerId="LiveId" clId="{99778648-9EFE-4999-AF6B-3934495771DE}" dt="2024-06-28T20:52:05.966" v="567" actId="313"/>
        <pc:sldMkLst>
          <pc:docMk/>
          <pc:sldMk cId="4075296789" sldId="992"/>
        </pc:sldMkLst>
        <pc:spChg chg="mod">
          <ac:chgData name="Ed Godfrey" userId="61aa7c48ee0e3db0" providerId="LiveId" clId="{99778648-9EFE-4999-AF6B-3934495771DE}" dt="2024-06-28T20:52:05.966" v="567" actId="313"/>
          <ac:spMkLst>
            <pc:docMk/>
            <pc:sldMk cId="4075296789" sldId="992"/>
            <ac:spMk id="3" creationId="{9E3293C3-2021-04F5-B3B2-149081BCD341}"/>
          </ac:spMkLst>
        </pc:spChg>
        <pc:spChg chg="mod">
          <ac:chgData name="Ed Godfrey" userId="61aa7c48ee0e3db0" providerId="LiveId" clId="{99778648-9EFE-4999-AF6B-3934495771DE}" dt="2024-06-28T20:51:41.762" v="556" actId="20577"/>
          <ac:spMkLst>
            <pc:docMk/>
            <pc:sldMk cId="4075296789" sldId="992"/>
            <ac:spMk id="6" creationId="{27341E30-1523-0531-D0E1-7D6824619EE0}"/>
          </ac:spMkLst>
        </pc:spChg>
      </pc:sldChg>
      <pc:sldChg chg="modSp add mod">
        <pc:chgData name="Ed Godfrey" userId="61aa7c48ee0e3db0" providerId="LiveId" clId="{99778648-9EFE-4999-AF6B-3934495771DE}" dt="2024-06-28T20:52:57.399" v="573" actId="114"/>
        <pc:sldMkLst>
          <pc:docMk/>
          <pc:sldMk cId="721696113" sldId="993"/>
        </pc:sldMkLst>
        <pc:spChg chg="mod">
          <ac:chgData name="Ed Godfrey" userId="61aa7c48ee0e3db0" providerId="LiveId" clId="{99778648-9EFE-4999-AF6B-3934495771DE}" dt="2024-06-28T20:52:57.399" v="573" actId="114"/>
          <ac:spMkLst>
            <pc:docMk/>
            <pc:sldMk cId="721696113" sldId="993"/>
            <ac:spMk id="3" creationId="{9E3293C3-2021-04F5-B3B2-149081BCD341}"/>
          </ac:spMkLst>
        </pc:spChg>
      </pc:sldChg>
      <pc:sldChg chg="modSp add mod">
        <pc:chgData name="Ed Godfrey" userId="61aa7c48ee0e3db0" providerId="LiveId" clId="{99778648-9EFE-4999-AF6B-3934495771DE}" dt="2024-06-28T20:54:19.116" v="580" actId="114"/>
        <pc:sldMkLst>
          <pc:docMk/>
          <pc:sldMk cId="3423588171" sldId="994"/>
        </pc:sldMkLst>
        <pc:spChg chg="mod">
          <ac:chgData name="Ed Godfrey" userId="61aa7c48ee0e3db0" providerId="LiveId" clId="{99778648-9EFE-4999-AF6B-3934495771DE}" dt="2024-06-28T20:54:19.116" v="580" actId="114"/>
          <ac:spMkLst>
            <pc:docMk/>
            <pc:sldMk cId="3423588171" sldId="994"/>
            <ac:spMk id="3" creationId="{9E3293C3-2021-04F5-B3B2-149081BCD341}"/>
          </ac:spMkLst>
        </pc:spChg>
      </pc:sldChg>
      <pc:sldChg chg="modSp add mod">
        <pc:chgData name="Ed Godfrey" userId="61aa7c48ee0e3db0" providerId="LiveId" clId="{99778648-9EFE-4999-AF6B-3934495771DE}" dt="2024-06-28T20:55:09" v="596" actId="20577"/>
        <pc:sldMkLst>
          <pc:docMk/>
          <pc:sldMk cId="2180456994" sldId="995"/>
        </pc:sldMkLst>
        <pc:spChg chg="mod">
          <ac:chgData name="Ed Godfrey" userId="61aa7c48ee0e3db0" providerId="LiveId" clId="{99778648-9EFE-4999-AF6B-3934495771DE}" dt="2024-06-28T20:55:03.159" v="584" actId="113"/>
          <ac:spMkLst>
            <pc:docMk/>
            <pc:sldMk cId="2180456994" sldId="995"/>
            <ac:spMk id="3" creationId="{9E3293C3-2021-04F5-B3B2-149081BCD341}"/>
          </ac:spMkLst>
        </pc:spChg>
        <pc:spChg chg="mod">
          <ac:chgData name="Ed Godfrey" userId="61aa7c48ee0e3db0" providerId="LiveId" clId="{99778648-9EFE-4999-AF6B-3934495771DE}" dt="2024-06-28T20:55:09" v="596" actId="20577"/>
          <ac:spMkLst>
            <pc:docMk/>
            <pc:sldMk cId="2180456994" sldId="995"/>
            <ac:spMk id="6" creationId="{27341E30-1523-0531-D0E1-7D6824619EE0}"/>
          </ac:spMkLst>
        </pc:spChg>
      </pc:sldChg>
      <pc:sldChg chg="addSp modSp add mod modAnim">
        <pc:chgData name="Ed Godfrey" userId="61aa7c48ee0e3db0" providerId="LiveId" clId="{99778648-9EFE-4999-AF6B-3934495771DE}" dt="2024-06-28T20:58:44.358" v="756" actId="20577"/>
        <pc:sldMkLst>
          <pc:docMk/>
          <pc:sldMk cId="1780686549" sldId="996"/>
        </pc:sldMkLst>
        <pc:spChg chg="add mod">
          <ac:chgData name="Ed Godfrey" userId="61aa7c48ee0e3db0" providerId="LiveId" clId="{99778648-9EFE-4999-AF6B-3934495771DE}" dt="2024-06-28T20:58:41.622" v="754" actId="20577"/>
          <ac:spMkLst>
            <pc:docMk/>
            <pc:sldMk cId="1780686549" sldId="996"/>
            <ac:spMk id="2" creationId="{29FEE769-F2A9-4662-0B26-71948E507905}"/>
          </ac:spMkLst>
        </pc:spChg>
        <pc:spChg chg="mod">
          <ac:chgData name="Ed Godfrey" userId="61aa7c48ee0e3db0" providerId="LiveId" clId="{99778648-9EFE-4999-AF6B-3934495771DE}" dt="2024-06-28T20:58:34.015" v="751" actId="113"/>
          <ac:spMkLst>
            <pc:docMk/>
            <pc:sldMk cId="1780686549" sldId="996"/>
            <ac:spMk id="3" creationId="{9E3293C3-2021-04F5-B3B2-149081BCD341}"/>
          </ac:spMkLst>
        </pc:spChg>
        <pc:spChg chg="mod">
          <ac:chgData name="Ed Godfrey" userId="61aa7c48ee0e3db0" providerId="LiveId" clId="{99778648-9EFE-4999-AF6B-3934495771DE}" dt="2024-06-28T20:58:44.358" v="756" actId="20577"/>
          <ac:spMkLst>
            <pc:docMk/>
            <pc:sldMk cId="1780686549" sldId="996"/>
            <ac:spMk id="6" creationId="{27341E30-1523-0531-D0E1-7D6824619EE0}"/>
          </ac:spMkLst>
        </pc:spChg>
      </pc:sldChg>
      <pc:sldChg chg="add">
        <pc:chgData name="Ed Godfrey" userId="61aa7c48ee0e3db0" providerId="LiveId" clId="{99778648-9EFE-4999-AF6B-3934495771DE}" dt="2024-06-28T21:00:18.930" v="757"/>
        <pc:sldMkLst>
          <pc:docMk/>
          <pc:sldMk cId="3728740746" sldId="997"/>
        </pc:sldMkLst>
      </pc:sldChg>
      <pc:sldChg chg="modSp add mod">
        <pc:chgData name="Ed Godfrey" userId="61aa7c48ee0e3db0" providerId="LiveId" clId="{99778648-9EFE-4999-AF6B-3934495771DE}" dt="2024-06-28T21:01:16.716" v="773" actId="20577"/>
        <pc:sldMkLst>
          <pc:docMk/>
          <pc:sldMk cId="3014944587" sldId="998"/>
        </pc:sldMkLst>
        <pc:spChg chg="mod">
          <ac:chgData name="Ed Godfrey" userId="61aa7c48ee0e3db0" providerId="LiveId" clId="{99778648-9EFE-4999-AF6B-3934495771DE}" dt="2024-06-28T21:01:10.991" v="762" actId="113"/>
          <ac:spMkLst>
            <pc:docMk/>
            <pc:sldMk cId="3014944587" sldId="998"/>
            <ac:spMk id="3" creationId="{9E3293C3-2021-04F5-B3B2-149081BCD341}"/>
          </ac:spMkLst>
        </pc:spChg>
        <pc:spChg chg="mod">
          <ac:chgData name="Ed Godfrey" userId="61aa7c48ee0e3db0" providerId="LiveId" clId="{99778648-9EFE-4999-AF6B-3934495771DE}" dt="2024-06-28T21:01:16.716" v="773" actId="20577"/>
          <ac:spMkLst>
            <pc:docMk/>
            <pc:sldMk cId="3014944587" sldId="998"/>
            <ac:spMk id="6" creationId="{27341E30-1523-0531-D0E1-7D6824619EE0}"/>
          </ac:spMkLst>
        </pc:spChg>
      </pc:sldChg>
      <pc:sldChg chg="modSp add mod modAnim">
        <pc:chgData name="Ed Godfrey" userId="61aa7c48ee0e3db0" providerId="LiveId" clId="{99778648-9EFE-4999-AF6B-3934495771DE}" dt="2024-06-28T21:07:51.374" v="950"/>
        <pc:sldMkLst>
          <pc:docMk/>
          <pc:sldMk cId="3532375322" sldId="999"/>
        </pc:sldMkLst>
        <pc:spChg chg="mod">
          <ac:chgData name="Ed Godfrey" userId="61aa7c48ee0e3db0" providerId="LiveId" clId="{99778648-9EFE-4999-AF6B-3934495771DE}" dt="2024-06-28T21:07:51.374" v="950"/>
          <ac:spMkLst>
            <pc:docMk/>
            <pc:sldMk cId="3532375322" sldId="999"/>
            <ac:spMk id="2" creationId="{079102CD-FBB5-CF8F-8FB9-E6AA18A790D7}"/>
          </ac:spMkLst>
        </pc:spChg>
        <pc:spChg chg="mod">
          <ac:chgData name="Ed Godfrey" userId="61aa7c48ee0e3db0" providerId="LiveId" clId="{99778648-9EFE-4999-AF6B-3934495771DE}" dt="2024-06-28T21:02:02.413" v="856" actId="20577"/>
          <ac:spMkLst>
            <pc:docMk/>
            <pc:sldMk cId="3532375322" sldId="999"/>
            <ac:spMk id="3" creationId="{9E3293C3-2021-04F5-B3B2-149081BCD341}"/>
          </ac:spMkLst>
        </pc:spChg>
      </pc:sldChg>
      <pc:sldChg chg="add del">
        <pc:chgData name="Ed Godfrey" userId="61aa7c48ee0e3db0" providerId="LiveId" clId="{99778648-9EFE-4999-AF6B-3934495771DE}" dt="2024-06-28T21:14:28.175" v="1297" actId="47"/>
        <pc:sldMkLst>
          <pc:docMk/>
          <pc:sldMk cId="3989697273" sldId="1000"/>
        </pc:sldMkLst>
      </pc:sldChg>
      <pc:sldChg chg="modSp add modAnim">
        <pc:chgData name="Ed Godfrey" userId="61aa7c48ee0e3db0" providerId="LiveId" clId="{99778648-9EFE-4999-AF6B-3934495771DE}" dt="2024-06-28T21:07:39.174" v="949" actId="255"/>
        <pc:sldMkLst>
          <pc:docMk/>
          <pc:sldMk cId="4005114081" sldId="1001"/>
        </pc:sldMkLst>
        <pc:spChg chg="mod">
          <ac:chgData name="Ed Godfrey" userId="61aa7c48ee0e3db0" providerId="LiveId" clId="{99778648-9EFE-4999-AF6B-3934495771DE}" dt="2024-06-28T21:07:39.174" v="949" actId="255"/>
          <ac:spMkLst>
            <pc:docMk/>
            <pc:sldMk cId="4005114081" sldId="1001"/>
            <ac:spMk id="2" creationId="{079102CD-FBB5-CF8F-8FB9-E6AA18A790D7}"/>
          </ac:spMkLst>
        </pc:spChg>
      </pc:sldChg>
      <pc:sldChg chg="addSp modSp add mod modAnim">
        <pc:chgData name="Ed Godfrey" userId="61aa7c48ee0e3db0" providerId="LiveId" clId="{99778648-9EFE-4999-AF6B-3934495771DE}" dt="2024-06-28T21:13:47.151" v="1295"/>
        <pc:sldMkLst>
          <pc:docMk/>
          <pc:sldMk cId="1004254326" sldId="1002"/>
        </pc:sldMkLst>
        <pc:spChg chg="add mod">
          <ac:chgData name="Ed Godfrey" userId="61aa7c48ee0e3db0" providerId="LiveId" clId="{99778648-9EFE-4999-AF6B-3934495771DE}" dt="2024-06-28T21:12:41.822" v="1253" actId="6549"/>
          <ac:spMkLst>
            <pc:docMk/>
            <pc:sldMk cId="1004254326" sldId="1002"/>
            <ac:spMk id="2" creationId="{E6D3A084-947F-352A-E4D6-EFCDF9ABCCD8}"/>
          </ac:spMkLst>
        </pc:spChg>
        <pc:spChg chg="mod">
          <ac:chgData name="Ed Godfrey" userId="61aa7c48ee0e3db0" providerId="LiveId" clId="{99778648-9EFE-4999-AF6B-3934495771DE}" dt="2024-06-28T21:12:57.957" v="1254" actId="255"/>
          <ac:spMkLst>
            <pc:docMk/>
            <pc:sldMk cId="1004254326" sldId="1002"/>
            <ac:spMk id="3" creationId="{9E3293C3-2021-04F5-B3B2-149081BCD341}"/>
          </ac:spMkLst>
        </pc:spChg>
        <pc:spChg chg="mod">
          <ac:chgData name="Ed Godfrey" userId="61aa7c48ee0e3db0" providerId="LiveId" clId="{99778648-9EFE-4999-AF6B-3934495771DE}" dt="2024-06-28T21:09:58.807" v="979" actId="20577"/>
          <ac:spMkLst>
            <pc:docMk/>
            <pc:sldMk cId="1004254326" sldId="1002"/>
            <ac:spMk id="6" creationId="{27341E30-1523-0531-D0E1-7D6824619EE0}"/>
          </ac:spMkLst>
        </pc:spChg>
      </pc:sldChg>
      <pc:sldChg chg="add">
        <pc:chgData name="Ed Godfrey" userId="61aa7c48ee0e3db0" providerId="LiveId" clId="{99778648-9EFE-4999-AF6B-3934495771DE}" dt="2024-06-28T21:20:06.917" v="1482"/>
        <pc:sldMkLst>
          <pc:docMk/>
          <pc:sldMk cId="4203152921" sldId="100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6/28/2024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6/28/2024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6/28/2024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Righteousness Acquired Not By Religious Rites</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4:9-12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30,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But I, brethren, if I still preach circumcision, why am I still persecuted? Then the stumbling block of the cross has been abolished. 12 I wish that those who are troubling you would even mutilate themselves.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5:11-12</a:t>
            </a:r>
          </a:p>
        </p:txBody>
      </p:sp>
    </p:spTree>
    <p:extLst>
      <p:ext uri="{BB962C8B-B14F-4D97-AF65-F5344CB8AC3E}">
        <p14:creationId xmlns:p14="http://schemas.microsoft.com/office/powerpoint/2010/main" val="356284493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0" dirty="0">
                <a:solidFill>
                  <a:schemeClr val="tx1"/>
                </a:solidFill>
                <a:latin typeface="Arial" panose="020B0604020202020204" pitchFamily="34" charset="0"/>
                <a:ea typeface="Times New Roman" panose="02020603050405020304" pitchFamily="18" charset="0"/>
              </a:rPr>
              <a:t>“A</a:t>
            </a:r>
            <a:r>
              <a:rPr lang="en-US" sz="4000" b="0" i="0" dirty="0">
                <a:solidFill>
                  <a:schemeClr val="tx1"/>
                </a:solidFill>
                <a:effectLst/>
                <a:latin typeface="Arial" panose="020B0604020202020204" pitchFamily="34" charset="0"/>
                <a:ea typeface="Times New Roman" panose="02020603050405020304" pitchFamily="18" charset="0"/>
              </a:rPr>
              <a:t> sacrament is a thing perceptible to the senses, which on the ground of divine institution possesses the power both of effecting and signifying sanctity and righteousness.” </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 Catholic Catechism </a:t>
            </a:r>
          </a:p>
        </p:txBody>
      </p:sp>
    </p:spTree>
    <p:extLst>
      <p:ext uri="{BB962C8B-B14F-4D97-AF65-F5344CB8AC3E}">
        <p14:creationId xmlns:p14="http://schemas.microsoft.com/office/powerpoint/2010/main" val="4075296789"/>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0" dirty="0">
                <a:solidFill>
                  <a:schemeClr val="tx1"/>
                </a:solidFill>
                <a:effectLst/>
                <a:latin typeface="Arial" panose="020B0604020202020204" pitchFamily="34" charset="0"/>
                <a:ea typeface="Times New Roman" panose="02020603050405020304" pitchFamily="18" charset="0"/>
              </a:rPr>
              <a:t>“Holy Baptism is the basis of the whole Christian life, the gateway to life in the Spirit, and the door to which gives access to the other sacraments. Through baptism we are freed from sin and reborn as sons of God; we become members of Christ, are incorporated into the church and made sharers in her mission: Baptism is the sacrament of regeneration through water in the word.” </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 Catholic Catechism </a:t>
            </a:r>
          </a:p>
        </p:txBody>
      </p:sp>
    </p:spTree>
    <p:extLst>
      <p:ext uri="{BB962C8B-B14F-4D97-AF65-F5344CB8AC3E}">
        <p14:creationId xmlns:p14="http://schemas.microsoft.com/office/powerpoint/2010/main" val="721696113"/>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0" dirty="0">
                <a:solidFill>
                  <a:schemeClr val="tx1"/>
                </a:solidFill>
                <a:effectLst/>
                <a:latin typeface="Arial" panose="020B0604020202020204" pitchFamily="34" charset="0"/>
                <a:ea typeface="Times New Roman" panose="02020603050405020304" pitchFamily="18" charset="0"/>
              </a:rPr>
              <a:t>“Sacramental rites confer regeneration, forgiveness, the Holy Spirit and eternal life.” </a:t>
            </a:r>
            <a:endParaRPr lang="en-US" sz="40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 Catholic Catechism </a:t>
            </a:r>
          </a:p>
        </p:txBody>
      </p:sp>
    </p:spTree>
    <p:extLst>
      <p:ext uri="{BB962C8B-B14F-4D97-AF65-F5344CB8AC3E}">
        <p14:creationId xmlns:p14="http://schemas.microsoft.com/office/powerpoint/2010/main" val="3423588171"/>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 removed the high places and broke down the sacred pillars and cut down the Asherah. He also broke in pieces the bronze serpent that Moses had made, for until those days the sons of Israel burned incense to it; and it was called </a:t>
            </a:r>
            <a:r>
              <a:rPr lang="en-US" sz="44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Nehushtan</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Kings 18:4</a:t>
            </a:r>
          </a:p>
        </p:txBody>
      </p:sp>
    </p:spTree>
    <p:extLst>
      <p:ext uri="{BB962C8B-B14F-4D97-AF65-F5344CB8AC3E}">
        <p14:creationId xmlns:p14="http://schemas.microsoft.com/office/powerpoint/2010/main" val="2180456994"/>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79789"/>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Was not Abraham our father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justified by works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when he offered up Isaac his son on the altar?  (James 2:21)</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2:21 and Romans 4:2</a:t>
            </a:r>
          </a:p>
        </p:txBody>
      </p:sp>
      <p:sp>
        <p:nvSpPr>
          <p:cNvPr id="2" name="Text Box 3">
            <a:extLst>
              <a:ext uri="{FF2B5EF4-FFF2-40B4-BE49-F238E27FC236}">
                <a16:creationId xmlns:a16="http://schemas.microsoft.com/office/drawing/2014/main" id="{29FEE769-F2A9-4662-0B26-71948E507905}"/>
              </a:ext>
            </a:extLst>
          </p:cNvPr>
          <p:cNvSpPr txBox="1">
            <a:spLocks noChangeArrowheads="1"/>
          </p:cNvSpPr>
          <p:nvPr/>
        </p:nvSpPr>
        <p:spPr bwMode="auto">
          <a:xfrm>
            <a:off x="168121" y="3021663"/>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if Abraham was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justified by works</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he has something to boast about, but not before God. (Romans 4:2)</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068654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When  Abraham was given Circumcision (4:9-10)</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Not By Religious Rites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2092881"/>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9 Is this blessing then on the circumcised, or on the uncircumcised also? For we say, "FAITH WAS CREDITED TO ABRAHAM AS RIGHTEOUSNESS." 10 How then was it credited? While he was circumcised, or uncircumcised? Not while circumcised, but while uncircumcised…</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7287407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53646"/>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Joshua said to all the people, “Thus says the LORD, the God of Israel, 'From ancient times your fathers lived beyond the River, namely, </a:t>
            </a:r>
            <a:r>
              <a:rPr lang="en-US" sz="40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Terah</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father of Abraham and the father of </a:t>
            </a:r>
            <a:r>
              <a:rPr lang="en-US" sz="40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Nahor</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and they served other gods.”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Joshua 24:2</a:t>
            </a:r>
          </a:p>
        </p:txBody>
      </p:sp>
    </p:spTree>
    <p:extLst>
      <p:ext uri="{BB962C8B-B14F-4D97-AF65-F5344CB8AC3E}">
        <p14:creationId xmlns:p14="http://schemas.microsoft.com/office/powerpoint/2010/main" val="3014944587"/>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When  Abraham was given Circumcision (4:9-10)</a:t>
            </a:r>
          </a:p>
          <a:p>
            <a:pPr marL="571500" lvl="0" indent="-571500">
              <a:buFont typeface="+mj-lt"/>
              <a:buAutoNum type="romanUcPeriod"/>
            </a:pPr>
            <a:r>
              <a:rPr lang="en-US" i="0" dirty="0">
                <a:solidFill>
                  <a:schemeClr val="tx1"/>
                </a:solidFill>
                <a:latin typeface="Arial" panose="020B0604020202020204" pitchFamily="34" charset="0"/>
              </a:rPr>
              <a:t>Why Abraham was given Circumcision (4:11-12)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Not By Religious Rites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45113"/>
            <a:ext cx="11162563" cy="2954655"/>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11 and he received the sign of circumcision, a seal of the righteousness of the faith which he had while uncircumcised, so that he might be the father of all who believe without being circumcised, that righteousness might be credited to them, 12 and the father of circumcision to those who not only are of the circumcision, but who also follow in the steps of the faith of our father Abraham which he had while uncircumcised.</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5323753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9465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you shall be circumcised in the flesh of your foreskin, and it shall be the sign of the covenant between Me and you.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4172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Genesis 17:11</a:t>
            </a:r>
          </a:p>
        </p:txBody>
      </p:sp>
    </p:spTree>
    <p:extLst>
      <p:ext uri="{BB962C8B-B14F-4D97-AF65-F5344CB8AC3E}">
        <p14:creationId xmlns:p14="http://schemas.microsoft.com/office/powerpoint/2010/main" val="23398307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Is this blessing then on the circumcised, or on the uncircumcised also? For we say, "FAITH WAS CREDITED TO ABRAHAM AS RIGHTEOUSNESS." 10 How then was it credited? While he was circumcised, or uncircumcised? Not while circumcised, but while uncircumcised; 11 and he received the sign of circumcision, a seal of the righteousness of the faith which he had while uncircumcised, so that he might be the father of all who believe without being circumcised, that righteousness might be credited to them, 12 and the father of circumcision to those who not only are of the circumcision, but who also follow in the steps of the faith of our father Abraham which he had while uncircumcised. </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4:9-12</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When  Abraham was given Circumcision (4:9-10)</a:t>
            </a:r>
          </a:p>
          <a:p>
            <a:pPr marL="571500" lvl="0" indent="-571500">
              <a:buFont typeface="+mj-lt"/>
              <a:buAutoNum type="romanUcPeriod"/>
            </a:pPr>
            <a:r>
              <a:rPr lang="en-US" i="0" dirty="0">
                <a:solidFill>
                  <a:schemeClr val="tx1"/>
                </a:solidFill>
                <a:latin typeface="Arial" panose="020B0604020202020204" pitchFamily="34" charset="0"/>
              </a:rPr>
              <a:t>Why Abraham was given Circumcision (4:11-12)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Not By Religious Rites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45113"/>
            <a:ext cx="11162563" cy="3385542"/>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11 and he received the sign of circumcision, a seal of the righteousness of the faith which he had while uncircumcised, so that he might be the father of all who believe without being circumcised, that righteousness might be credited to them, 12 and the father of circumcision to those who not only are of the circumcision, but who also follow in the steps of the faith of our father Abraham which he had while uncircumcised.</a:t>
            </a:r>
            <a:endParaRPr lang="en-US" sz="2800" dirty="0">
              <a:latin typeface="Calibri" panose="020F0502020204030204" pitchFamily="34" charset="0"/>
              <a:ea typeface="Calibri" panose="020F0502020204030204" pitchFamily="34" charset="0"/>
              <a:cs typeface="Calibri" panose="020F0502020204030204" pitchFamily="34" charset="0"/>
            </a:endParaRPr>
          </a:p>
          <a:p>
            <a:pPr algn="just"/>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005114081"/>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if you belong to Christ, then you are Abraham's descendants, heirs according to promise.</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3:29</a:t>
            </a:r>
          </a:p>
        </p:txBody>
      </p:sp>
    </p:spTree>
    <p:extLst>
      <p:ext uri="{BB962C8B-B14F-4D97-AF65-F5344CB8AC3E}">
        <p14:creationId xmlns:p14="http://schemas.microsoft.com/office/powerpoint/2010/main" val="4207958994"/>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0" y="898767"/>
            <a:ext cx="1180560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37 I know you are Abraham's descendants </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[physical]…</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8:37; 39</a:t>
            </a:r>
          </a:p>
        </p:txBody>
      </p:sp>
      <p:sp>
        <p:nvSpPr>
          <p:cNvPr id="2" name="Text Box 3">
            <a:extLst>
              <a:ext uri="{FF2B5EF4-FFF2-40B4-BE49-F238E27FC236}">
                <a16:creationId xmlns:a16="http://schemas.microsoft.com/office/drawing/2014/main" id="{E6D3A084-947F-352A-E4D6-EFCDF9ABCCD8}"/>
              </a:ext>
            </a:extLst>
          </p:cNvPr>
          <p:cNvSpPr txBox="1">
            <a:spLocks noChangeArrowheads="1"/>
          </p:cNvSpPr>
          <p:nvPr/>
        </p:nvSpPr>
        <p:spPr bwMode="auto">
          <a:xfrm>
            <a:off x="-14749" y="208355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39 If you are Abraham's children </a:t>
            </a:r>
            <a:r>
              <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[spiritual descendants -  who like him had faith in Christ]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do the deeds of Abraham.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42543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arabicPeriod"/>
            </a:pPr>
            <a:r>
              <a:rPr lang="en-US"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We must always remember that there is a difference between participating in a religious ritual and genuine regeneration by the Holy Spirit. </a:t>
            </a:r>
          </a:p>
          <a:p>
            <a:pPr marL="342900" indent="-342900">
              <a:buFont typeface="+mj-lt"/>
              <a:buAutoNum type="arabicPeriod"/>
            </a:pPr>
            <a:r>
              <a:rPr lang="en-US" b="0" i="0" dirty="0">
                <a:solidFill>
                  <a:schemeClr val="tx1"/>
                </a:solidFill>
                <a:latin typeface="Arial" panose="020B0604020202020204" pitchFamily="34" charset="0"/>
              </a:rPr>
              <a:t>While rituals, sacraments, or ordinances of the church cannot and do not save us, we must be careful not to undervalue them because they are a true means of grace for believers. </a:t>
            </a:r>
          </a:p>
          <a:p>
            <a:pPr marL="342900" indent="-342900">
              <a:buFont typeface="+mj-lt"/>
              <a:buAutoNum type="arabicPeriod"/>
            </a:pPr>
            <a:r>
              <a:rPr lang="en-US" b="0" i="0" dirty="0">
                <a:solidFill>
                  <a:schemeClr val="tx1"/>
                </a:solidFill>
                <a:latin typeface="Arial" panose="020B0604020202020204" pitchFamily="34" charset="0"/>
              </a:rPr>
              <a:t>Are you a true spiritual child of Abraham? Or more importantly, are you a true spiritual child of the Lord Jesus Christ? </a:t>
            </a:r>
            <a:endParaRPr lang="en-US"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360494870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Righteousness Acquired Not By Religious Rites</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4:9-12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30,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4203152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But now apart from the Law the righteousness of God has been manifested, being witnessed by the Law and the Prophets, 22 even the righteousness of God through faith in Jesus Christ for all those who believe;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3:21-22</a:t>
            </a:r>
          </a:p>
        </p:txBody>
      </p:sp>
    </p:spTree>
    <p:extLst>
      <p:ext uri="{BB962C8B-B14F-4D97-AF65-F5344CB8AC3E}">
        <p14:creationId xmlns:p14="http://schemas.microsoft.com/office/powerpoint/2010/main" val="421124234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For by grace you have been saved through faith; and that not of yourselves, it is the gift of God; 9 not as a result of works, so that no one may boast.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Ephesians 2:8-9</a:t>
            </a:r>
          </a:p>
        </p:txBody>
      </p:sp>
    </p:spTree>
    <p:extLst>
      <p:ext uri="{BB962C8B-B14F-4D97-AF65-F5344CB8AC3E}">
        <p14:creationId xmlns:p14="http://schemas.microsoft.com/office/powerpoint/2010/main" val="312116885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296101"/>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400" b="0" i="0" dirty="0">
                <a:solidFill>
                  <a:schemeClr val="tx1"/>
                </a:solidFill>
                <a:latin typeface="Arial" panose="020B0604020202020204" pitchFamily="34" charset="0"/>
                <a:ea typeface="Times New Roman" panose="02020603050405020304" pitchFamily="18" charset="0"/>
              </a:rPr>
              <a:t>T</a:t>
            </a:r>
            <a:r>
              <a:rPr lang="en-US" sz="4400" b="0" i="0" dirty="0">
                <a:solidFill>
                  <a:schemeClr val="tx1"/>
                </a:solidFill>
                <a:effectLst/>
                <a:latin typeface="Arial" panose="020B0604020202020204" pitchFamily="34" charset="0"/>
                <a:ea typeface="Times New Roman" panose="02020603050405020304" pitchFamily="18" charset="0"/>
              </a:rPr>
              <a:t>here is nothing we can ever do that will cause God to love us any more or any less. </a:t>
            </a:r>
            <a:endParaRPr lang="en-US" sz="4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Thought</a:t>
            </a:r>
          </a:p>
        </p:txBody>
      </p:sp>
    </p:spTree>
    <p:extLst>
      <p:ext uri="{BB962C8B-B14F-4D97-AF65-F5344CB8AC3E}">
        <p14:creationId xmlns:p14="http://schemas.microsoft.com/office/powerpoint/2010/main" val="790852164"/>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For the love of Christ controls us, having concluded this, that one died for all, therefore all died; 15 and He died for all, so that they who live might no longer live for themselves, but for Him who died and rose again on their behalf.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5:14-15</a:t>
            </a:r>
          </a:p>
        </p:txBody>
      </p:sp>
    </p:spTree>
    <p:extLst>
      <p:ext uri="{BB962C8B-B14F-4D97-AF65-F5344CB8AC3E}">
        <p14:creationId xmlns:p14="http://schemas.microsoft.com/office/powerpoint/2010/main" val="3187377259"/>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When  Abraham was given Circumcision (4:9-10)</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Righteousness Acquired Not By Religious Rites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2092881"/>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9 Is this blessing then on the circumcised, or on the uncircumcised also? For we say, "FAITH WAS CREDITED TO ABRAHAM AS RIGHTEOUSNESS." 10 How then was it credited? While he was circumcised, or uncircumcised? Not while circumcised, but while uncircumcised…</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92859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2250"/>
                            </p:stCondLst>
                            <p:childTnLst>
                              <p:par>
                                <p:cTn id="9" presetID="10" presetClass="entr" presetSubtype="0" fill="hold" grpId="0" nodeType="afterEffect">
                                  <p:stCondLst>
                                    <p:cond delay="12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404256"/>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25 This law is for all the generations for ever, and there is no circumcision of the days, and no omission of one day out of the eight days; for it is an eternal ordinance, ordained and written on the heavenly tablets. 26 And every one that is born, the flesh of whose foreskin is not circumcised on the eighth day, belongs not to the children of the covenant which the Lord made with Abraham, but to the children of destruction; nor is there, moreover, any sign on him that he is the Lord's, but (he is destined) to be destroyed and slain from the earth, and to be rooted out of the earth, for he has broken the covenant of the Lord our God.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1138773"/>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Book of Jubilee 15:26-27</a:t>
            </a:r>
          </a:p>
          <a:p>
            <a:pPr algn="ctr"/>
            <a:r>
              <a:rPr lang="en-US" sz="2800" i="1" dirty="0">
                <a:latin typeface="Arial" panose="020B0604020202020204" pitchFamily="34" charset="0"/>
                <a:cs typeface="Arial" panose="020B0604020202020204" pitchFamily="34" charset="0"/>
              </a:rPr>
              <a:t>Pseudepigrapha (160-150 BC)</a:t>
            </a:r>
          </a:p>
        </p:txBody>
      </p:sp>
    </p:spTree>
    <p:extLst>
      <p:ext uri="{BB962C8B-B14F-4D97-AF65-F5344CB8AC3E}">
        <p14:creationId xmlns:p14="http://schemas.microsoft.com/office/powerpoint/2010/main" val="52348763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433752"/>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Some men came down from Judea and began teaching the brethren, “Unless you are circumcised according to the custom of Moses, you cannot be saved.”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15:1</a:t>
            </a:r>
          </a:p>
        </p:txBody>
      </p:sp>
    </p:spTree>
    <p:extLst>
      <p:ext uri="{BB962C8B-B14F-4D97-AF65-F5344CB8AC3E}">
        <p14:creationId xmlns:p14="http://schemas.microsoft.com/office/powerpoint/2010/main" val="561660853"/>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2644</TotalTime>
  <Words>1348</Words>
  <Application>Microsoft Office PowerPoint</Application>
  <PresentationFormat>Widescreen</PresentationFormat>
  <Paragraphs>61</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Abadi</vt:lpstr>
      <vt:lpstr>Arial</vt:lpstr>
      <vt:lpstr>Arial Narrow</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26</cp:revision>
  <dcterms:created xsi:type="dcterms:W3CDTF">2022-12-30T16:15:56Z</dcterms:created>
  <dcterms:modified xsi:type="dcterms:W3CDTF">2024-06-28T21:20:11Z</dcterms:modified>
</cp:coreProperties>
</file>